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2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5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68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2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69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1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2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4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5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3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4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4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0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68D2A-966E-47F7-8316-96C1BF64F119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86AE59-A81D-4F26-A75F-ACDCEF41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age.qwenlm.ai/public_source/b9323570-3bf0-4284-b5dc-9692b41535a4/4a04a3018-d0bc-49ab-ab96-f9d9bca7080f86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1" y="-5809"/>
            <a:ext cx="7941592" cy="67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pPr algn="ctr"/>
            <a:r>
              <a:rPr lang="ru-RU" dirty="0"/>
              <a:t>Памятка: Как предотвратить пожар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0458"/>
            <a:ext cx="4817775" cy="3770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ЗАПОМНИТЕ ГЛАВНЫЕ ПРАВИЛА: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Не бросайте горящие спички и окурки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Не поджигайте сухую траву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Не разводите костры без взрослых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Не оставляйте стекло в лесу (линзы!)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Не используйте бензин для розжига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Тушите костёр до полного прекращения тления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✅</a:t>
            </a:r>
            <a:r>
              <a:rPr lang="ru-RU" dirty="0"/>
              <a:t> Сообщайте о пожарах по телефону </a:t>
            </a:r>
            <a:r>
              <a:rPr lang="ru-RU" b="1" dirty="0"/>
              <a:t>112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"Пожар проще предупредить, чем потушить!"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26" y="1689463"/>
            <a:ext cx="4470436" cy="3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897"/>
          </a:xfrm>
        </p:spPr>
        <p:txBody>
          <a:bodyPr/>
          <a:lstStyle/>
          <a:p>
            <a:pPr algn="ctr"/>
            <a:r>
              <a:rPr lang="ru-RU" dirty="0"/>
              <a:t>БЕРЕГИТЕ ЛЕС ОТ ПОЖАРА!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3337"/>
            <a:ext cx="8596668" cy="43780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/>
                </a:solidFill>
              </a:rPr>
              <a:t>🌲</a:t>
            </a:r>
            <a:r>
              <a:rPr lang="ru-RU" sz="2800" dirty="0"/>
              <a:t> Лес — это наше богатство</a:t>
            </a:r>
            <a:br>
              <a:rPr lang="ru-RU" sz="2800" dirty="0"/>
            </a:br>
            <a:r>
              <a:rPr lang="ru-RU" sz="2800" dirty="0">
                <a:solidFill>
                  <a:schemeClr val="accent2"/>
                </a:solidFill>
              </a:rPr>
              <a:t>🌲 </a:t>
            </a:r>
            <a:r>
              <a:rPr lang="ru-RU" sz="2800" dirty="0"/>
              <a:t>Лес даёт кислород и чистый воздух</a:t>
            </a:r>
            <a:br>
              <a:rPr lang="ru-RU" sz="2800" dirty="0"/>
            </a:br>
            <a:r>
              <a:rPr lang="ru-RU" sz="2800" dirty="0">
                <a:solidFill>
                  <a:schemeClr val="accent2"/>
                </a:solidFill>
              </a:rPr>
              <a:t>🌲</a:t>
            </a:r>
            <a:r>
              <a:rPr lang="ru-RU" sz="2800" dirty="0"/>
              <a:t> В лесу живут животные и птицы</a:t>
            </a:r>
            <a:br>
              <a:rPr lang="ru-RU" sz="2800" dirty="0"/>
            </a:br>
            <a:r>
              <a:rPr lang="ru-RU" sz="2800" dirty="0">
                <a:solidFill>
                  <a:schemeClr val="accent2"/>
                </a:solidFill>
              </a:rPr>
              <a:t>🌲</a:t>
            </a:r>
            <a:r>
              <a:rPr lang="ru-RU" sz="2800" dirty="0"/>
              <a:t> Лес — место отдыха для людей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92D050"/>
                </a:solidFill>
              </a:rPr>
              <a:t>Каждый из нас отвечает за сохранение лесов</a:t>
            </a:r>
            <a:r>
              <a:rPr lang="ru-RU" sz="3600" b="1" dirty="0" smtClean="0">
                <a:solidFill>
                  <a:srgbClr val="92D050"/>
                </a:solidFill>
              </a:rPr>
              <a:t>!</a:t>
            </a:r>
          </a:p>
          <a:p>
            <a:pPr marL="0" indent="0" algn="ctr">
              <a:buNone/>
            </a:pPr>
            <a:endParaRPr lang="ru-RU" sz="3600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Не допускайте лесных пожаров!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pPr algn="ctr"/>
            <a:r>
              <a:rPr lang="ru-RU" b="1" dirty="0"/>
              <a:t>Что такое лесной пожар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3" y="1018904"/>
            <a:ext cx="11373395" cy="5225142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Лесной пожар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— это неконтролируемое горение растительности,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стихийно распространяющееся по лесной территории.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1D1D1F"/>
              </a:solidFill>
              <a:effectLst/>
              <a:latin typeface="system-u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Основные виды: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🌿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Низовые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(горит травяной покров,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подстилка)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🌲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Верховые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(огонь охватывает кроны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деревьев)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🔥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Подземные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ystem-ui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(торфяные пожары)</a:t>
            </a:r>
            <a:endParaRPr lang="ru-RU" dirty="0"/>
          </a:p>
        </p:txBody>
      </p:sp>
      <p:pic>
        <p:nvPicPr>
          <p:cNvPr id="2050" name="Picture 2" descr="https://image.qwenlm.ai/public_source/b9323570-3bf0-4284-b5dc-9692b41535a4/4a04a3018-d0bc-49ab-ab96-f9d9bca7080f5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53" y="1703997"/>
            <a:ext cx="5408753" cy="38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73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Статистика и 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85% всех лесных пожаров возникают по вине человека!</a:t>
            </a:r>
          </a:p>
          <a:p>
            <a:pPr marL="0" indent="0">
              <a:buNone/>
            </a:pPr>
            <a:r>
              <a:rPr lang="ru-RU" dirty="0" smtClean="0"/>
              <a:t>Основные причины: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🔥</a:t>
            </a:r>
            <a:r>
              <a:rPr lang="ru-RU" dirty="0" smtClean="0"/>
              <a:t> Неосторожное обращение с огнём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🚬</a:t>
            </a:r>
            <a:r>
              <a:rPr lang="ru-RU" dirty="0" smtClean="0"/>
              <a:t> Непотушенные окурки и спички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🌾</a:t>
            </a:r>
            <a:r>
              <a:rPr lang="ru-RU" dirty="0" smtClean="0"/>
              <a:t> Поджоги сухой травы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🏕</a:t>
            </a:r>
            <a:r>
              <a:rPr lang="ru-RU" dirty="0" smtClean="0"/>
              <a:t> Нарушение правил разведения костров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⚡</a:t>
            </a:r>
            <a:r>
              <a:rPr lang="ru-RU" dirty="0" smtClean="0"/>
              <a:t> Технические причины (ЛЭП, транспорт)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16" t="27832" r="4862" b="14263"/>
          <a:stretch/>
        </p:blipFill>
        <p:spPr>
          <a:xfrm>
            <a:off x="5773782" y="2455818"/>
            <a:ext cx="3854207" cy="29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Основные правила пожарной безопасности в </a:t>
            </a:r>
            <a:r>
              <a:rPr lang="ru-RU" b="1" dirty="0" smtClean="0"/>
              <a:t>лесу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337" y="3184747"/>
            <a:ext cx="3038665" cy="2153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8915" y="1822971"/>
            <a:ext cx="3265087" cy="4339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ЗАПРЕЩАЕТСЯ: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 Разводить костры в хвойных молодняках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 Жечь траву под деревьями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 Бросать горящие спички и окурки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 Оставлять стекло и бутылки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❌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Использовать легковоспламеняющиеся жидкости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stem-ui"/>
              </a:rPr>
              <a:t>❌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system-ui"/>
              </a:rPr>
              <a:t>Парковать транспорт вне специальных мест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1D1D1F"/>
                </a:solidFill>
                <a:effectLst/>
                <a:latin typeface="-apple-system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1D1D1F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1D1D1F"/>
              </a:solidFill>
              <a:effectLst/>
              <a:latin typeface="-apple-system"/>
            </a:endParaRPr>
          </a:p>
        </p:txBody>
      </p:sp>
      <p:pic>
        <p:nvPicPr>
          <p:cNvPr id="3074" name="Picture 2" descr="https://image.qwenlm.ai/public_source/b9323570-3bf0-4284-b5dc-9692b41535a4/1a04a3018-d0bc-49ab-ab96-f9d9bca7080f47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4" y="1822971"/>
            <a:ext cx="5444288" cy="45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Где можно разводить костры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9507584" cy="3573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✅</a:t>
            </a:r>
            <a:r>
              <a:rPr lang="ru-RU" dirty="0" smtClean="0"/>
              <a:t> </a:t>
            </a:r>
            <a:r>
              <a:rPr lang="ru-RU" b="1" dirty="0" smtClean="0"/>
              <a:t>РАЗРЕШАЕТСЯ только на специально оборудованных площадках!</a:t>
            </a:r>
          </a:p>
          <a:p>
            <a:r>
              <a:rPr lang="ru-RU" dirty="0" smtClean="0"/>
              <a:t>Требования к кострищу:</a:t>
            </a:r>
          </a:p>
          <a:p>
            <a:r>
              <a:rPr lang="ru-RU" dirty="0" smtClean="0"/>
              <a:t>На открытом месте, вдали от деревьев</a:t>
            </a:r>
          </a:p>
          <a:p>
            <a:r>
              <a:rPr lang="ru-RU" dirty="0" smtClean="0"/>
              <a:t>Очистить площадку от травы и мусора</a:t>
            </a:r>
          </a:p>
          <a:p>
            <a:r>
              <a:rPr lang="ru-RU" dirty="0" smtClean="0"/>
              <a:t>Обложить камнями или выкопать яму</a:t>
            </a:r>
          </a:p>
          <a:p>
            <a:r>
              <a:rPr lang="ru-RU" dirty="0" smtClean="0"/>
              <a:t>Иметь рядом средства тушения </a:t>
            </a:r>
          </a:p>
          <a:p>
            <a:pPr marL="0" indent="0">
              <a:buNone/>
            </a:pPr>
            <a:r>
              <a:rPr lang="ru-RU" dirty="0" smtClean="0"/>
              <a:t>(воду, песок, лопату)</a:t>
            </a:r>
          </a:p>
          <a:p>
            <a:r>
              <a:rPr lang="ru-RU" dirty="0" smtClean="0"/>
              <a:t>Никогда не оставлять костёр без присмотра!</a:t>
            </a:r>
          </a:p>
          <a:p>
            <a:r>
              <a:rPr lang="ru-RU" dirty="0" smtClean="0"/>
              <a:t>Перед уходом полностью потушить </a:t>
            </a:r>
          </a:p>
          <a:p>
            <a:pPr marL="0" indent="0">
              <a:buNone/>
            </a:pPr>
            <a:r>
              <a:rPr lang="ru-RU" dirty="0" smtClean="0"/>
              <a:t>(залить водой или засыпать землёй)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80" y="2299064"/>
            <a:ext cx="3922587" cy="23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Меры профилактики лесных пожаров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748" y="1793967"/>
            <a:ext cx="7802253" cy="42473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/>
                </a:solidFill>
              </a:rPr>
              <a:t>Три основные группы мероприятий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1. Предупреждение возникновения пожаров:</a:t>
            </a:r>
          </a:p>
          <a:p>
            <a:r>
              <a:rPr lang="ru-RU" dirty="0" smtClean="0"/>
              <a:t>Противопожарная пропаганда</a:t>
            </a:r>
          </a:p>
          <a:p>
            <a:r>
              <a:rPr lang="ru-RU" dirty="0" smtClean="0"/>
              <a:t>Установка знаков и аншлагов</a:t>
            </a:r>
          </a:p>
          <a:p>
            <a:r>
              <a:rPr lang="ru-RU" dirty="0" smtClean="0"/>
              <a:t>Патрулирование лесов</a:t>
            </a:r>
          </a:p>
          <a:p>
            <a:r>
              <a:rPr lang="ru-RU" dirty="0" smtClean="0"/>
              <a:t>Ограничение посещения лесов в пожароопасный сезон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2. Ограничение распространения пожаров:</a:t>
            </a:r>
          </a:p>
          <a:p>
            <a:r>
              <a:rPr lang="ru-RU" dirty="0" smtClean="0"/>
              <a:t>Создание противопожарных разрывов</a:t>
            </a:r>
          </a:p>
          <a:p>
            <a:r>
              <a:rPr lang="ru-RU" dirty="0" smtClean="0"/>
              <a:t>Минерализованные полосы</a:t>
            </a:r>
          </a:p>
          <a:p>
            <a:r>
              <a:rPr lang="ru-RU" dirty="0" smtClean="0"/>
              <a:t>Очистка лесосек от порубочных остатков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3️.  Обеспечение готовности к тушению:</a:t>
            </a:r>
          </a:p>
          <a:p>
            <a:r>
              <a:rPr lang="ru-RU" dirty="0" smtClean="0"/>
              <a:t>Пожарные водоёмы</a:t>
            </a:r>
          </a:p>
          <a:p>
            <a:r>
              <a:rPr lang="ru-RU" dirty="0" smtClean="0"/>
              <a:t>Пожарные депо и техника</a:t>
            </a:r>
          </a:p>
          <a:p>
            <a:r>
              <a:rPr lang="ru-RU" dirty="0" smtClean="0"/>
              <a:t>Обучение добровольных пожарных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2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pPr algn="ctr"/>
            <a:r>
              <a:rPr lang="ru-RU" dirty="0"/>
              <a:t>Что делать при обнаружении пожара?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8503"/>
            <a:ext cx="8596668" cy="441285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📞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НЕМЕДЛЕННО СООБЩИТЕ: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01</a:t>
            </a:r>
            <a:r>
              <a:rPr lang="ru-RU" dirty="0"/>
              <a:t> — с городского телефона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101</a:t>
            </a:r>
            <a:r>
              <a:rPr lang="ru-RU" dirty="0"/>
              <a:t> или </a:t>
            </a:r>
            <a:r>
              <a:rPr lang="ru-RU" b="1" dirty="0">
                <a:solidFill>
                  <a:srgbClr val="FF0000"/>
                </a:solidFill>
              </a:rPr>
              <a:t>112</a:t>
            </a:r>
            <a:r>
              <a:rPr lang="ru-RU" dirty="0"/>
              <a:t> — с мобильного телефона</a:t>
            </a:r>
          </a:p>
          <a:p>
            <a:pPr marL="0" indent="0">
              <a:buNone/>
            </a:pPr>
            <a:r>
              <a:rPr lang="ru-RU" b="1" dirty="0"/>
              <a:t>Сообщите:</a:t>
            </a:r>
            <a:endParaRPr lang="ru-RU" dirty="0"/>
          </a:p>
          <a:p>
            <a:r>
              <a:rPr lang="ru-RU" dirty="0" smtClean="0"/>
              <a:t>Точное </a:t>
            </a:r>
            <a:r>
              <a:rPr lang="ru-RU" dirty="0"/>
              <a:t>место пожара (ориентиры, </a:t>
            </a:r>
            <a:r>
              <a:rPr lang="ru-RU" dirty="0" smtClean="0"/>
              <a:t>расстояние</a:t>
            </a:r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населённого пункта)</a:t>
            </a:r>
          </a:p>
          <a:p>
            <a:r>
              <a:rPr lang="ru-RU" dirty="0" smtClean="0"/>
              <a:t>Размер </a:t>
            </a:r>
            <a:r>
              <a:rPr lang="ru-RU" dirty="0"/>
              <a:t>пожара (площадь, высота пламени)</a:t>
            </a:r>
          </a:p>
          <a:p>
            <a:r>
              <a:rPr lang="ru-RU" dirty="0" smtClean="0"/>
              <a:t>Направление </a:t>
            </a:r>
            <a:r>
              <a:rPr lang="ru-RU" dirty="0"/>
              <a:t>распространения</a:t>
            </a:r>
          </a:p>
          <a:p>
            <a:r>
              <a:rPr lang="ru-RU" dirty="0" smtClean="0"/>
              <a:t>Свою </a:t>
            </a:r>
            <a:r>
              <a:rPr lang="ru-RU" dirty="0"/>
              <a:t>фамилию и контактный телефон</a:t>
            </a:r>
          </a:p>
          <a:p>
            <a:pPr marL="0" indent="0">
              <a:buNone/>
            </a:pPr>
            <a:r>
              <a:rPr lang="ru-RU" b="1" dirty="0"/>
              <a:t>Попытайтесь потушить небольшой пожар:</a:t>
            </a:r>
            <a:endParaRPr lang="ru-RU" dirty="0"/>
          </a:p>
          <a:p>
            <a:r>
              <a:rPr lang="ru-RU" dirty="0"/>
              <a:t>Забросайте землёй</a:t>
            </a:r>
          </a:p>
          <a:p>
            <a:r>
              <a:rPr lang="ru-RU" dirty="0"/>
              <a:t>Залейте водой</a:t>
            </a:r>
          </a:p>
          <a:p>
            <a:r>
              <a:rPr lang="ru-RU" dirty="0"/>
              <a:t>Сбейте пламя зелёными ветками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21" r="4350" b="12779"/>
          <a:stretch/>
        </p:blipFill>
        <p:spPr>
          <a:xfrm>
            <a:off x="5921225" y="1402080"/>
            <a:ext cx="3849792" cy="5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поведения при лесном пожаре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991" y="2031257"/>
            <a:ext cx="5035488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Если пожар сильный — НЕМЕДЛЕННО ПОКИНЬТЕ опасную зону!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Как правильно эвакуироваться:</a:t>
            </a:r>
          </a:p>
          <a:p>
            <a:r>
              <a:rPr lang="ru-RU" dirty="0" smtClean="0"/>
              <a:t>Выходите быстро, перпендикулярно направлению огня</a:t>
            </a:r>
          </a:p>
          <a:p>
            <a:r>
              <a:rPr lang="ru-RU" dirty="0" smtClean="0"/>
              <a:t>Двигайтесь навстречу ветру или под углом к нему</a:t>
            </a:r>
          </a:p>
          <a:p>
            <a:r>
              <a:rPr lang="ru-RU" dirty="0" smtClean="0"/>
              <a:t>Ищите открытые пространства, водоёмы, дороги</a:t>
            </a:r>
          </a:p>
          <a:p>
            <a:r>
              <a:rPr lang="ru-RU" dirty="0" smtClean="0"/>
              <a:t>При задымлении прикройте рот и нос мокрой тканью</a:t>
            </a:r>
          </a:p>
          <a:p>
            <a:r>
              <a:rPr lang="ru-RU" dirty="0" smtClean="0"/>
              <a:t>Избегайте бурелома и густых зарослей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Запрещается:</a:t>
            </a:r>
          </a:p>
          <a:p>
            <a:r>
              <a:rPr lang="ru-RU" dirty="0" smtClean="0"/>
              <a:t>Прятаться в оврагах и ямах</a:t>
            </a:r>
          </a:p>
          <a:p>
            <a:r>
              <a:rPr lang="ru-RU" dirty="0" smtClean="0"/>
              <a:t>Забираться на деревья</a:t>
            </a:r>
          </a:p>
          <a:p>
            <a:r>
              <a:rPr lang="ru-RU" dirty="0" smtClean="0"/>
              <a:t>Возвращаться назад до полной ликвидации угрозы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79" y="2157667"/>
            <a:ext cx="4824549" cy="32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Ответственность за нарушение </a:t>
            </a:r>
            <a:r>
              <a:rPr lang="ru-RU" b="1" dirty="0" smtClean="0"/>
              <a:t>правил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0423"/>
            <a:ext cx="8596668" cy="4589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Административная ответственность (КоАП РФ):</a:t>
            </a:r>
            <a:endParaRPr lang="ru-RU" dirty="0"/>
          </a:p>
          <a:p>
            <a:r>
              <a:rPr lang="ru-RU" dirty="0">
                <a:solidFill>
                  <a:srgbClr val="00B0F0"/>
                </a:solidFill>
              </a:rPr>
              <a:t>🔸 </a:t>
            </a:r>
            <a:r>
              <a:rPr lang="ru-RU" b="1" dirty="0"/>
              <a:t>Нарушение правил пожарной безопасности</a:t>
            </a:r>
            <a:r>
              <a:rPr lang="ru-RU" dirty="0"/>
              <a:t> в лесах:</a:t>
            </a:r>
          </a:p>
          <a:p>
            <a:r>
              <a:rPr lang="ru-RU" dirty="0"/>
              <a:t>Граждане: штраф </a:t>
            </a:r>
            <a:r>
              <a:rPr lang="ru-RU" b="1" dirty="0"/>
              <a:t>3 000 - 4 000 руб.</a:t>
            </a:r>
            <a:endParaRPr lang="ru-RU" dirty="0"/>
          </a:p>
          <a:p>
            <a:r>
              <a:rPr lang="ru-RU" dirty="0"/>
              <a:t>Должностные лица: </a:t>
            </a:r>
            <a:r>
              <a:rPr lang="ru-RU" b="1" dirty="0"/>
              <a:t>20 000 - 40 000 руб.</a:t>
            </a:r>
            <a:endParaRPr lang="ru-RU" dirty="0"/>
          </a:p>
          <a:p>
            <a:r>
              <a:rPr lang="ru-RU" dirty="0"/>
              <a:t>Юридические лица: </a:t>
            </a:r>
            <a:r>
              <a:rPr lang="ru-RU" b="1" dirty="0"/>
              <a:t>200 000 - 400 000 руб.</a:t>
            </a:r>
            <a:endParaRPr lang="ru-RU" dirty="0"/>
          </a:p>
          <a:p>
            <a:r>
              <a:rPr lang="ru-RU" dirty="0">
                <a:solidFill>
                  <a:srgbClr val="00B0F0"/>
                </a:solidFill>
              </a:rPr>
              <a:t>🔸</a:t>
            </a:r>
            <a:r>
              <a:rPr lang="ru-RU" dirty="0"/>
              <a:t> </a:t>
            </a:r>
            <a:r>
              <a:rPr lang="ru-RU" b="1" dirty="0"/>
              <a:t>Выжигание хвороста, лесной подстилки:</a:t>
            </a:r>
            <a:endParaRPr lang="ru-RU" dirty="0"/>
          </a:p>
          <a:p>
            <a:r>
              <a:rPr lang="ru-RU" dirty="0"/>
              <a:t>Штраф </a:t>
            </a:r>
            <a:r>
              <a:rPr lang="ru-RU" b="1" dirty="0"/>
              <a:t>10 000 - 20 000 руб.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Уголовная ответственность (УК РФ):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⚠️ </a:t>
            </a:r>
            <a:r>
              <a:rPr lang="ru-RU" b="1" dirty="0"/>
              <a:t>Уничтожение или повреждение лесных насаждений:</a:t>
            </a:r>
            <a:endParaRPr lang="ru-RU" dirty="0"/>
          </a:p>
          <a:p>
            <a:r>
              <a:rPr lang="ru-RU" dirty="0"/>
              <a:t>До 1 года лишения свободы</a:t>
            </a:r>
          </a:p>
          <a:p>
            <a:r>
              <a:rPr lang="ru-RU" dirty="0">
                <a:solidFill>
                  <a:srgbClr val="FF0000"/>
                </a:solidFill>
              </a:rPr>
              <a:t>⚠️</a:t>
            </a:r>
            <a:r>
              <a:rPr lang="ru-RU" dirty="0"/>
              <a:t> </a:t>
            </a:r>
            <a:r>
              <a:rPr lang="ru-RU" b="1" dirty="0"/>
              <a:t>Если погиб человек:</a:t>
            </a:r>
            <a:endParaRPr lang="ru-RU" dirty="0"/>
          </a:p>
          <a:p>
            <a:r>
              <a:rPr lang="ru-RU" dirty="0"/>
              <a:t>До 5 лет лишения свободы</a:t>
            </a:r>
          </a:p>
          <a:p>
            <a:r>
              <a:rPr lang="ru-RU" dirty="0">
                <a:solidFill>
                  <a:srgbClr val="FF0000"/>
                </a:solidFill>
              </a:rPr>
              <a:t>⚠️</a:t>
            </a:r>
            <a:r>
              <a:rPr lang="ru-RU" dirty="0"/>
              <a:t> </a:t>
            </a:r>
            <a:r>
              <a:rPr lang="ru-RU" b="1" dirty="0"/>
              <a:t>Массовая гибель животных, экологическая катастрофа:</a:t>
            </a:r>
            <a:endParaRPr lang="ru-RU" dirty="0"/>
          </a:p>
          <a:p>
            <a:r>
              <a:rPr lang="ru-RU" dirty="0"/>
              <a:t>До 7 лет лишения свободы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489</Words>
  <Application>Microsoft Office PowerPoint</Application>
  <PresentationFormat>Широкоэкранный</PresentationFormat>
  <Paragraphs>107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system-ui</vt:lpstr>
      <vt:lpstr>Trebuchet MS</vt:lpstr>
      <vt:lpstr>Wingdings 3</vt:lpstr>
      <vt:lpstr>Грань</vt:lpstr>
      <vt:lpstr>Презентация PowerPoint</vt:lpstr>
      <vt:lpstr>Что такое лесной пожар?</vt:lpstr>
      <vt:lpstr>Статистика и факты</vt:lpstr>
      <vt:lpstr>Основные правила пожарной безопасности в лесу</vt:lpstr>
      <vt:lpstr>Где можно разводить костры?</vt:lpstr>
      <vt:lpstr>Меры профилактики лесных пожаров</vt:lpstr>
      <vt:lpstr>Что делать при обнаружении пожара?</vt:lpstr>
      <vt:lpstr>Правила поведения при лесном пожаре</vt:lpstr>
      <vt:lpstr>Ответственность за нарушение правил</vt:lpstr>
      <vt:lpstr>Памятка: Как предотвратить пожар</vt:lpstr>
      <vt:lpstr>БЕРЕГИТЕ ЛЕС ОТ ПОЖАРА!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Бабенкова Вера Владимировна</dc:creator>
  <cp:lastModifiedBy>Снедкова Елена Владимировна</cp:lastModifiedBy>
  <cp:revision>6</cp:revision>
  <dcterms:created xsi:type="dcterms:W3CDTF">2026-03-25T05:38:53Z</dcterms:created>
  <dcterms:modified xsi:type="dcterms:W3CDTF">2026-03-31T10:45:07Z</dcterms:modified>
</cp:coreProperties>
</file>